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9" autoAdjust="0"/>
    <p:restoredTop sz="94660"/>
  </p:normalViewPr>
  <p:slideViewPr>
    <p:cSldViewPr snapToGrid="0">
      <p:cViewPr>
        <p:scale>
          <a:sx n="100" d="100"/>
          <a:sy n="100" d="100"/>
        </p:scale>
        <p:origin x="228" y="1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DCA80-DEA9-4661-9BD6-35B5AE2127C6}" type="datetimeFigureOut">
              <a:rPr lang="ko-KR" altLang="en-US" smtClean="0"/>
              <a:t>2023-07-12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29058-BF88-43A7-8150-81D6082414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21209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DCA80-DEA9-4661-9BD6-35B5AE2127C6}" type="datetimeFigureOut">
              <a:rPr lang="ko-KR" altLang="en-US" smtClean="0"/>
              <a:t>2023-07-12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29058-BF88-43A7-8150-81D6082414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93197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DCA80-DEA9-4661-9BD6-35B5AE2127C6}" type="datetimeFigureOut">
              <a:rPr lang="ko-KR" altLang="en-US" smtClean="0"/>
              <a:t>2023-07-12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29058-BF88-43A7-8150-81D6082414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74191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DCA80-DEA9-4661-9BD6-35B5AE2127C6}" type="datetimeFigureOut">
              <a:rPr lang="ko-KR" altLang="en-US" smtClean="0"/>
              <a:t>2023-07-12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29058-BF88-43A7-8150-81D6082414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14409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DCA80-DEA9-4661-9BD6-35B5AE2127C6}" type="datetimeFigureOut">
              <a:rPr lang="ko-KR" altLang="en-US" smtClean="0"/>
              <a:t>2023-07-12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29058-BF88-43A7-8150-81D6082414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71087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DCA80-DEA9-4661-9BD6-35B5AE2127C6}" type="datetimeFigureOut">
              <a:rPr lang="ko-KR" altLang="en-US" smtClean="0"/>
              <a:t>2023-07-12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29058-BF88-43A7-8150-81D6082414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86581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DCA80-DEA9-4661-9BD6-35B5AE2127C6}" type="datetimeFigureOut">
              <a:rPr lang="ko-KR" altLang="en-US" smtClean="0"/>
              <a:t>2023-07-12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29058-BF88-43A7-8150-81D6082414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93176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DCA80-DEA9-4661-9BD6-35B5AE2127C6}" type="datetimeFigureOut">
              <a:rPr lang="ko-KR" altLang="en-US" smtClean="0"/>
              <a:t>2023-07-12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29058-BF88-43A7-8150-81D6082414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58626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DCA80-DEA9-4661-9BD6-35B5AE2127C6}" type="datetimeFigureOut">
              <a:rPr lang="ko-KR" altLang="en-US" smtClean="0"/>
              <a:t>2023-07-12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29058-BF88-43A7-8150-81D6082414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61896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DCA80-DEA9-4661-9BD6-35B5AE2127C6}" type="datetimeFigureOut">
              <a:rPr lang="ko-KR" altLang="en-US" smtClean="0"/>
              <a:t>2023-07-12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29058-BF88-43A7-8150-81D6082414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92063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DCA80-DEA9-4661-9BD6-35B5AE2127C6}" type="datetimeFigureOut">
              <a:rPr lang="ko-KR" altLang="en-US" smtClean="0"/>
              <a:t>2023-07-12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29058-BF88-43A7-8150-81D6082414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43388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DCA80-DEA9-4661-9BD6-35B5AE2127C6}" type="datetimeFigureOut">
              <a:rPr lang="ko-KR" altLang="en-US" smtClean="0"/>
              <a:t>2023-07-12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E29058-BF88-43A7-8150-81D6082414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33753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8.jpeg"/><Relationship Id="rId7" Type="http://schemas.openxmlformats.org/officeDocument/2006/relationships/image" Target="../media/image12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Relationship Id="rId9" Type="http://schemas.openxmlformats.org/officeDocument/2006/relationships/image" Target="../media/image1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99540" y="909598"/>
            <a:ext cx="2982238" cy="223667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73863" y="911209"/>
            <a:ext cx="2995127" cy="224634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207183" y="909599"/>
            <a:ext cx="2982240" cy="223668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219332" y="911208"/>
            <a:ext cx="2995127" cy="224634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99539" y="4044236"/>
            <a:ext cx="2982240" cy="223668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67063" y="4046819"/>
            <a:ext cx="3002897" cy="2252173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600918" y="1754097"/>
            <a:ext cx="550396" cy="12727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2965078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25234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1400" dirty="0" smtClean="0"/>
              <a:t>고객센터 </a:t>
            </a:r>
            <a:r>
              <a:rPr lang="en-US" altLang="ko-KR" sz="1400" dirty="0" smtClean="0"/>
              <a:t>&gt; </a:t>
            </a:r>
            <a:r>
              <a:rPr lang="ko-KR" altLang="en-US" sz="1400" b="1" dirty="0" smtClean="0"/>
              <a:t>간편서류제출</a:t>
            </a:r>
            <a:endParaRPr lang="en-US" altLang="ko-KR" sz="1400" b="1" dirty="0" smtClean="0"/>
          </a:p>
        </p:txBody>
      </p:sp>
      <p:sp>
        <p:nvSpPr>
          <p:cNvPr id="20" name="오른쪽 화살표 19"/>
          <p:cNvSpPr/>
          <p:nvPr/>
        </p:nvSpPr>
        <p:spPr>
          <a:xfrm>
            <a:off x="9014891" y="1950766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오른쪽 화살표 20"/>
          <p:cNvSpPr/>
          <p:nvPr/>
        </p:nvSpPr>
        <p:spPr>
          <a:xfrm>
            <a:off x="44890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4425157" y="3074158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오른쪽 화살표 28"/>
          <p:cNvSpPr/>
          <p:nvPr/>
        </p:nvSpPr>
        <p:spPr>
          <a:xfrm>
            <a:off x="93964" y="500350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2991712" y="500350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오른쪽 화살표 29"/>
          <p:cNvSpPr/>
          <p:nvPr/>
        </p:nvSpPr>
        <p:spPr>
          <a:xfrm>
            <a:off x="5965025" y="193347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1407255" y="6202958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4338777" y="6255762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/>
          <p:cNvSpPr/>
          <p:nvPr/>
        </p:nvSpPr>
        <p:spPr>
          <a:xfrm>
            <a:off x="10699030" y="3074158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7768506" y="3033425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43341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4251" y="947026"/>
            <a:ext cx="2972812" cy="2229609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600918" y="1858872"/>
            <a:ext cx="550396" cy="12727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2965078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29963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1400" dirty="0" smtClean="0"/>
              <a:t>고객센터 </a:t>
            </a:r>
            <a:r>
              <a:rPr lang="en-US" altLang="ko-KR" sz="1400" dirty="0" smtClean="0"/>
              <a:t>&gt; </a:t>
            </a:r>
            <a:r>
              <a:rPr lang="ko-KR" altLang="en-US" sz="1400" b="1" dirty="0" smtClean="0"/>
              <a:t>소득서류제출 </a:t>
            </a:r>
            <a:r>
              <a:rPr lang="en-US" altLang="ko-KR" sz="1400" b="1" dirty="0" smtClean="0"/>
              <a:t>(1/2)</a:t>
            </a:r>
            <a:endParaRPr lang="en-US" altLang="ko-KR" sz="1400" b="1" dirty="0" smtClean="0"/>
          </a:p>
        </p:txBody>
      </p:sp>
      <p:sp>
        <p:nvSpPr>
          <p:cNvPr id="20" name="오른쪽 화살표 19"/>
          <p:cNvSpPr/>
          <p:nvPr/>
        </p:nvSpPr>
        <p:spPr>
          <a:xfrm>
            <a:off x="9014891" y="1950766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오른쪽 화살표 20"/>
          <p:cNvSpPr/>
          <p:nvPr/>
        </p:nvSpPr>
        <p:spPr>
          <a:xfrm>
            <a:off x="44890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4425157" y="3074158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오른쪽 화살표 28"/>
          <p:cNvSpPr/>
          <p:nvPr/>
        </p:nvSpPr>
        <p:spPr>
          <a:xfrm>
            <a:off x="93964" y="500350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2991712" y="500350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오른쪽 화살표 29"/>
          <p:cNvSpPr/>
          <p:nvPr/>
        </p:nvSpPr>
        <p:spPr>
          <a:xfrm>
            <a:off x="5965025" y="193347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1407255" y="6202958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4338777" y="6255762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/>
          <p:cNvSpPr/>
          <p:nvPr/>
        </p:nvSpPr>
        <p:spPr>
          <a:xfrm>
            <a:off x="10699030" y="3074158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7768506" y="3033425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85019" y="947025"/>
            <a:ext cx="2972813" cy="222961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280703" y="966548"/>
            <a:ext cx="2950501" cy="2212876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211327" y="966547"/>
            <a:ext cx="2950502" cy="2212877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98424" y="4028147"/>
            <a:ext cx="3019425" cy="2264569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97162" y="4020586"/>
            <a:ext cx="2958936" cy="2219202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278056" y="4022179"/>
            <a:ext cx="2971676" cy="2228757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211325" y="4038482"/>
            <a:ext cx="2950504" cy="2212878"/>
          </a:xfrm>
          <a:prstGeom prst="rect">
            <a:avLst/>
          </a:prstGeom>
        </p:spPr>
      </p:pic>
      <p:sp>
        <p:nvSpPr>
          <p:cNvPr id="31" name="오른쪽 화살표 30"/>
          <p:cNvSpPr/>
          <p:nvPr/>
        </p:nvSpPr>
        <p:spPr>
          <a:xfrm>
            <a:off x="9014891" y="5010704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오른쪽 화살표 33"/>
          <p:cNvSpPr/>
          <p:nvPr/>
        </p:nvSpPr>
        <p:spPr>
          <a:xfrm>
            <a:off x="5965025" y="499341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72815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7159" y="947240"/>
            <a:ext cx="2974532" cy="223089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94895" y="951689"/>
            <a:ext cx="2969449" cy="222708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227309" y="941807"/>
            <a:ext cx="2977979" cy="223348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209897" y="953453"/>
            <a:ext cx="2983574" cy="2237681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120840" y="1268322"/>
            <a:ext cx="593660" cy="1604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2965078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29963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1400" dirty="0" smtClean="0"/>
              <a:t>고객센터 </a:t>
            </a:r>
            <a:r>
              <a:rPr lang="en-US" altLang="ko-KR" sz="1400" dirty="0" smtClean="0"/>
              <a:t>&gt; </a:t>
            </a:r>
            <a:r>
              <a:rPr lang="ko-KR" altLang="en-US" sz="1400" b="1" dirty="0" smtClean="0"/>
              <a:t>소득서류제출 </a:t>
            </a:r>
            <a:r>
              <a:rPr lang="en-US" altLang="ko-KR" sz="1400" b="1" dirty="0" smtClean="0"/>
              <a:t>(2/2)</a:t>
            </a:r>
            <a:endParaRPr lang="en-US" altLang="ko-KR" sz="1400" b="1" dirty="0" smtClean="0"/>
          </a:p>
        </p:txBody>
      </p:sp>
      <p:sp>
        <p:nvSpPr>
          <p:cNvPr id="20" name="오른쪽 화살표 19"/>
          <p:cNvSpPr/>
          <p:nvPr/>
        </p:nvSpPr>
        <p:spPr>
          <a:xfrm>
            <a:off x="9014891" y="1950766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오른쪽 화살표 20"/>
          <p:cNvSpPr/>
          <p:nvPr/>
        </p:nvSpPr>
        <p:spPr>
          <a:xfrm>
            <a:off x="44890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4320382" y="3112258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오른쪽 화살표 29"/>
          <p:cNvSpPr/>
          <p:nvPr/>
        </p:nvSpPr>
        <p:spPr>
          <a:xfrm>
            <a:off x="5965025" y="193347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1825690" y="3081334"/>
            <a:ext cx="593660" cy="20116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73637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15</Words>
  <Application>Microsoft Office PowerPoint</Application>
  <PresentationFormat>와이드스크린</PresentationFormat>
  <Paragraphs>3</Paragraphs>
  <Slides>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</vt:i4>
      </vt:variant>
    </vt:vector>
  </HeadingPairs>
  <TitlesOfParts>
    <vt:vector size="7" baseType="lpstr"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kysb</dc:creator>
  <cp:lastModifiedBy>kysb</cp:lastModifiedBy>
  <cp:revision>2</cp:revision>
  <dcterms:created xsi:type="dcterms:W3CDTF">2023-07-12T04:45:46Z</dcterms:created>
  <dcterms:modified xsi:type="dcterms:W3CDTF">2023-07-12T04:53:34Z</dcterms:modified>
</cp:coreProperties>
</file>